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47DD5-E952-97FA-4ED2-28225A82B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82E2E4-3693-9A21-D363-F40608DF0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DAC6D9-7426-DB11-BDEF-2F8CBBCDE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3BA0C0-A1DA-E528-7D65-83D2C78A4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528076-16A2-7694-C3DE-10D6F0051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603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22A5B-85B4-C98E-9E45-0D1602C87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5EFA790-E30B-9D16-983C-00A8E9F2D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3DA3CB-8A52-226F-D438-73CE5159A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A5E38B-2176-0CFC-6CC8-395E9381C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924565-CDF0-0F52-9CE3-738574EAA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63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89C167-ADF7-4E33-CAD4-83F80F2E9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29A8C7E-A1C7-6DA5-3DCF-821CE8742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FFBE9C-2122-7E9E-8CB5-6209D2097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1AF548-A61D-0C4F-3736-9EE841783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9BB904-99DF-1DFF-DF70-9FD85ECE4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2835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7273D-9991-1D7A-53A1-13B384B32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411437-74CD-891A-2256-D639F8AFD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C73E26-1771-F2A8-C599-EFE675D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F07F0A-0565-14ED-73AA-2C820E11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5E9B41-A3B2-B14C-B052-E6F24F3E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2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C94B9-6BED-2433-7117-50556006C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4D5459-2393-0CEE-C8A3-4399E0138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C79297-CB5D-B7A8-E76A-0EB1167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0A2EF6-A3F7-0C8A-8822-3788CE9DD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28A8D8-6A98-3A8F-FC6E-404BA59FA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258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5B7E04-D94E-736C-1A6F-9631CF175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303793-2520-77E9-4252-7319CBE5C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6390AD-8263-67CF-C0DC-DC5C6ABAD2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2435AF-087A-8977-0BBA-B483B21A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A50CE8F-5C92-E44A-AA9F-D717C3C25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AABADE-8C9E-16DB-6A4D-C51907D3F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64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D6ED72-B940-5763-615C-2A1BCA0FB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49AB92-914A-B805-6469-F90BC5322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36EBF6C-CD21-9CC7-1AAB-A62CDE389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E5312B7-8A83-A535-BA73-9BE14C2F1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ABEDE76-C561-7D26-D3FE-95617167FB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08DF3F3-7F9B-C2F0-8361-F2D3BAB13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C093399-C475-503E-B08C-DCEF440B3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EFADF78-749F-6EF8-66A9-1776C4BCB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02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45484-5B6D-0AE5-CAD5-4766CF8B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1085911-FD28-8DB7-0F84-F0B862C1E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779C3C-9FB3-D885-8C97-2385C2EE7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61674F8-F82E-0FE0-1F71-77EC88531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5175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E68A25D-0BF0-9388-6E3A-35B0E8F0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64BE7DE-C575-0B52-201F-A23E2C542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1C63E3A-71C4-57D8-D468-96A6E04CD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0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30968E-2B50-D0BE-6A7D-84CC1C594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FF541D-B04E-B659-6F6E-5062BA8EF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F7A4AA-D307-0EBD-609C-DED4D32A0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5F7700-0BEF-0326-D184-50C67707E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68FCC4-986E-6CFB-B3FE-470BAF3BA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F577526-F934-1ED2-B6B6-FFC36117A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688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E7154C-E826-BCFF-58C4-4CCF1996D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ECEBD5D-22F1-FE69-91FB-E6D47F87D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091F59-8C85-3379-B851-E06B23587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59AF7BF-00C8-54F4-312A-2179F1CF0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F543A6-2FFA-DBF9-3371-35152CC7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2E9B4E5-BAF1-D927-14D1-062386CC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233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A711F18-F40C-C176-8304-2A02E864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46AC76-DF81-BFD8-0E52-6234F3A6D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BB8769-CA8C-DB7E-48B0-1F8C4180F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7B257E-6D0D-469B-91FB-F1E33C5626CE}" type="datetimeFigureOut">
              <a:rPr lang="pt-BR" smtClean="0"/>
              <a:t>29/11/2024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C61863-C7C7-3A85-3466-ED4904454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DB4F54-89B2-8B82-BB05-C78E7B833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37E52C-0C3B-4C3D-8D5D-812B4288E7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1272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894C40-436C-38D7-9FE3-23839C8A9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pt-BR" sz="5400"/>
              <a:t>EcoVision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C93BD6-0E36-3363-7143-1912AAB8E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pt-BR"/>
              <a:t>UEGênios</a:t>
            </a:r>
          </a:p>
        </p:txBody>
      </p:sp>
      <p:sp>
        <p:nvSpPr>
          <p:cNvPr id="8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FA283D-4287-E00E-5BC4-9FA7BD7E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95" r="24383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809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923BE1-6AD2-7779-30E4-39FFD06D0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Cenário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2B2A86-8A61-F54B-6323-6951CD7E8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38" y="1814282"/>
            <a:ext cx="5610226" cy="2024012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pt-BR" sz="2000" b="1" dirty="0"/>
              <a:t>Mananciais de Goiânia se encontram em nível de alerta</a:t>
            </a:r>
          </a:p>
          <a:p>
            <a:pPr marL="0" indent="0" algn="just">
              <a:buNone/>
            </a:pPr>
            <a:r>
              <a:rPr lang="pt-BR" sz="2000" dirty="0"/>
              <a:t>Dos 85 cursos d’água da capital, responsáveis pelo abastecimento de 641 bairros, 76 estão em situação crítica.</a:t>
            </a:r>
          </a:p>
          <a:p>
            <a:pPr marL="0" indent="0">
              <a:buNone/>
            </a:pPr>
            <a:r>
              <a:rPr lang="pt-BR" sz="1600" dirty="0"/>
              <a:t>PUC Goiás, 2024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AE6BFA02-0B46-EB9D-61F3-4C7595E8C413}"/>
              </a:ext>
            </a:extLst>
          </p:cNvPr>
          <p:cNvSpPr txBox="1">
            <a:spLocks/>
          </p:cNvSpPr>
          <p:nvPr/>
        </p:nvSpPr>
        <p:spPr>
          <a:xfrm>
            <a:off x="197738" y="4061833"/>
            <a:ext cx="5610226" cy="2415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pt-BR" sz="2200" b="1" dirty="0"/>
              <a:t>Falta de saneamento gera 5,9% dos óbitos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pt-BR" sz="2200" dirty="0"/>
              <a:t>Em três anos, 1.045 morreram em Goiás em internações por doenças causadas por ausência de estrutura, segundo levantamento de associação das concessionárias.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600" dirty="0"/>
              <a:t>ABCON SINDCON, 2024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30DAA4D2-150C-7430-5322-B74ADF799818}"/>
              </a:ext>
            </a:extLst>
          </p:cNvPr>
          <p:cNvSpPr txBox="1">
            <a:spLocks/>
          </p:cNvSpPr>
          <p:nvPr/>
        </p:nvSpPr>
        <p:spPr>
          <a:xfrm>
            <a:off x="6384037" y="2962637"/>
            <a:ext cx="5610226" cy="2415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pt-BR" sz="2200" b="1" dirty="0"/>
              <a:t>"Crise hídrica em Goiás será a mais crítica dos últimos anos", alerta Andréa </a:t>
            </a:r>
            <a:r>
              <a:rPr lang="pt-BR" sz="2200" b="1" dirty="0" err="1"/>
              <a:t>Vulcanis</a:t>
            </a:r>
            <a:r>
              <a:rPr lang="pt-BR" sz="2200" b="1" dirty="0"/>
              <a:t>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pt-BR" sz="2200" dirty="0"/>
              <a:t>Titular da Secretaria do Estado de Ambiente e Desenvolvimento Sustentável admite que cenário é o mais grave do período do governo Ronaldo Caiado.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1600" dirty="0"/>
              <a:t>Jornal Opção, 2023</a:t>
            </a:r>
          </a:p>
        </p:txBody>
      </p:sp>
    </p:spTree>
    <p:extLst>
      <p:ext uri="{BB962C8B-B14F-4D97-AF65-F5344CB8AC3E}">
        <p14:creationId xmlns:p14="http://schemas.microsoft.com/office/powerpoint/2010/main" val="662115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7C59E4-0BD2-A0C1-9A1D-EE516FFEF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Nossa Solução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1AED69-5F09-F687-840C-FD5B7EE4A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128" y="1848318"/>
            <a:ext cx="7041352" cy="18919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b="1" dirty="0"/>
              <a:t>Motivação:</a:t>
            </a:r>
          </a:p>
          <a:p>
            <a:pPr marL="0" indent="0" algn="just">
              <a:buNone/>
            </a:pPr>
            <a:r>
              <a:rPr lang="pt-BR" sz="2400" b="0" i="0" dirty="0">
                <a:effectLst/>
              </a:rPr>
              <a:t>Explorar a grande quantidade de dados disponíveis e criar uma solução eficiente que demonstre a aplicabilidade prática desses dados no combate à poluição e o desperdício de recursos hídrico.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757663E-AFE1-8241-3313-5A1F0EE3C586}"/>
              </a:ext>
            </a:extLst>
          </p:cNvPr>
          <p:cNvSpPr txBox="1"/>
          <p:nvPr/>
        </p:nvSpPr>
        <p:spPr>
          <a:xfrm>
            <a:off x="2169733" y="4130921"/>
            <a:ext cx="96797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Objetivos: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/>
              <a:t>Desenvolver um Sistema de Apoio à Decisão (SAD).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/>
              <a:t>Otimizar o gerenciamento de recursos e reduzir inconsistências em dados ambientais.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/>
              <a:t>Fornecer análises preditivas para ações preventivas.</a:t>
            </a:r>
          </a:p>
        </p:txBody>
      </p:sp>
    </p:spTree>
    <p:extLst>
      <p:ext uri="{BB962C8B-B14F-4D97-AF65-F5344CB8AC3E}">
        <p14:creationId xmlns:p14="http://schemas.microsoft.com/office/powerpoint/2010/main" val="245807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198C69-CD55-57D5-3E8B-E5817A15D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 dirty="0" err="1">
                <a:solidFill>
                  <a:srgbClr val="FFFFFF"/>
                </a:solidFill>
              </a:rPr>
              <a:t>EcoVision</a:t>
            </a:r>
            <a:endParaRPr lang="pt-BR" sz="4000" dirty="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C20693-836E-1866-5255-DC45210FF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51" y="2318197"/>
            <a:ext cx="11107338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b="1" dirty="0"/>
              <a:t>Funcionalidades:</a:t>
            </a:r>
          </a:p>
          <a:p>
            <a:r>
              <a:rPr lang="pt-BR" dirty="0"/>
              <a:t>Integração de dados de múltiplas fontes (INMET, IBGE, SEMAD, SANEAGO).</a:t>
            </a:r>
          </a:p>
          <a:p>
            <a:r>
              <a:rPr lang="pt-BR" dirty="0"/>
              <a:t>Análise preditiva para antecipar problemas.</a:t>
            </a:r>
          </a:p>
          <a:p>
            <a:r>
              <a:rPr lang="pt-BR" dirty="0"/>
              <a:t>Ferramentas para priorização de ações de preservação.</a:t>
            </a:r>
          </a:p>
          <a:p>
            <a:r>
              <a:rPr lang="pt-BR" dirty="0"/>
              <a:t>Visualização interativa e acessível de informações estratégicas.</a:t>
            </a:r>
          </a:p>
        </p:txBody>
      </p:sp>
    </p:spTree>
    <p:extLst>
      <p:ext uri="{BB962C8B-B14F-4D97-AF65-F5344CB8AC3E}">
        <p14:creationId xmlns:p14="http://schemas.microsoft.com/office/powerpoint/2010/main" val="2814389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B23F97-E512-6099-C390-7B4A12CFB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Publico Alvo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617F1F-C56A-40A8-8373-A3CAA45D25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9350" y="3442886"/>
            <a:ext cx="7119193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t-BR" sz="2400" b="1" dirty="0"/>
              <a:t>Quem se beneficia com </a:t>
            </a:r>
            <a:r>
              <a:rPr lang="pt-BR" sz="2400" b="1" dirty="0" err="1"/>
              <a:t>EcoVision</a:t>
            </a:r>
            <a:r>
              <a:rPr lang="pt-BR" sz="2400" b="1" dirty="0"/>
              <a:t>?</a:t>
            </a:r>
            <a:endParaRPr kumimoji="0" lang="pt-BR" altLang="pt-BR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tos" panose="020B00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Gestores ambientais.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Organizações dedicadas à preservação ambiental.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Decisores que lidam com recursos hídricos. </a:t>
            </a:r>
          </a:p>
        </p:txBody>
      </p:sp>
    </p:spTree>
    <p:extLst>
      <p:ext uri="{BB962C8B-B14F-4D97-AF65-F5344CB8AC3E}">
        <p14:creationId xmlns:p14="http://schemas.microsoft.com/office/powerpoint/2010/main" val="3978837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7F7DEF-7BC5-123C-BE65-F2ED80E99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Diferencial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488C366-5829-0560-FC9E-31C1F2222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50" y="3083171"/>
            <a:ext cx="9724031" cy="22890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b="1" dirty="0"/>
              <a:t>Por que </a:t>
            </a:r>
            <a:r>
              <a:rPr lang="pt-BR" sz="2400" b="1" dirty="0" err="1"/>
              <a:t>EcoVision</a:t>
            </a:r>
            <a:r>
              <a:rPr lang="pt-BR" sz="2400" b="1" dirty="0"/>
              <a:t> é único? </a:t>
            </a:r>
          </a:p>
          <a:p>
            <a:r>
              <a:rPr lang="pt-BR" sz="2400" dirty="0"/>
              <a:t>Integração robusta de dados de fontes confiáveis.</a:t>
            </a:r>
          </a:p>
          <a:p>
            <a:r>
              <a:rPr lang="pt-BR" sz="2400" dirty="0"/>
              <a:t>Análises preditivas para ações antecipadas.</a:t>
            </a:r>
          </a:p>
          <a:p>
            <a:r>
              <a:rPr lang="pt-BR" sz="2400" dirty="0"/>
              <a:t>Redução do tempo de resposta em áreas críticas.</a:t>
            </a:r>
          </a:p>
          <a:p>
            <a:r>
              <a:rPr lang="pt-BR" sz="2400" dirty="0"/>
              <a:t>Interface intuitiva e acessível para usuários.</a:t>
            </a:r>
          </a:p>
        </p:txBody>
      </p:sp>
    </p:spTree>
    <p:extLst>
      <p:ext uri="{BB962C8B-B14F-4D97-AF65-F5344CB8AC3E}">
        <p14:creationId xmlns:p14="http://schemas.microsoft.com/office/powerpoint/2010/main" val="177757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B5063D-C011-6922-C6AA-B3C7E441B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Resultados Esperados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D73E37-A19A-0B8F-12E2-79FE31293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617" y="3119746"/>
            <a:ext cx="9724031" cy="2215939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t-BR" sz="2400" b="1" dirty="0"/>
              <a:t>O impacto de </a:t>
            </a:r>
            <a:r>
              <a:rPr lang="pt-BR" sz="2400" b="1" dirty="0" err="1"/>
              <a:t>EcoVision</a:t>
            </a:r>
            <a:endParaRPr lang="pt-BR" sz="2400" b="1" dirty="0"/>
          </a:p>
          <a:p>
            <a:r>
              <a:rPr lang="pt-BR" sz="2400" dirty="0"/>
              <a:t>Decisões mais embasadas e assertivas.</a:t>
            </a:r>
          </a:p>
          <a:p>
            <a:r>
              <a:rPr lang="pt-BR" sz="2400" dirty="0"/>
              <a:t>Redução de impactos ambientais em recursos hídricos.</a:t>
            </a:r>
          </a:p>
          <a:p>
            <a:r>
              <a:rPr lang="pt-BR" sz="2400" dirty="0"/>
              <a:t>Engajamento comunitário por meio de denúncias.</a:t>
            </a:r>
          </a:p>
          <a:p>
            <a:r>
              <a:rPr lang="pt-BR" sz="2400" dirty="0"/>
              <a:t>Ações preventivas eficazes.</a:t>
            </a:r>
          </a:p>
        </p:txBody>
      </p:sp>
    </p:spTree>
    <p:extLst>
      <p:ext uri="{BB962C8B-B14F-4D97-AF65-F5344CB8AC3E}">
        <p14:creationId xmlns:p14="http://schemas.microsoft.com/office/powerpoint/2010/main" val="349795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D64B50-CA16-5FCB-E80E-48F2E1FB4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O Futuro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404F63-8B31-623E-C760-8393BED4E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50" y="3384922"/>
            <a:ext cx="11190106" cy="16855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b="1" dirty="0"/>
              <a:t>O que vem a seguir? </a:t>
            </a:r>
          </a:p>
          <a:p>
            <a:r>
              <a:rPr lang="pt-BR" sz="2400" dirty="0"/>
              <a:t>Integração com mais fontes de dados.</a:t>
            </a:r>
          </a:p>
          <a:p>
            <a:r>
              <a:rPr lang="pt-BR" sz="2400" dirty="0"/>
              <a:t>Ampliar o escopo para novas áreas como qualidade do ar e preservação florestal.</a:t>
            </a:r>
          </a:p>
        </p:txBody>
      </p:sp>
    </p:spTree>
    <p:extLst>
      <p:ext uri="{BB962C8B-B14F-4D97-AF65-F5344CB8AC3E}">
        <p14:creationId xmlns:p14="http://schemas.microsoft.com/office/powerpoint/2010/main" val="331001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8866E3C-E7EE-D8D4-03F2-FE56B27B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722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8A7C148-48E3-585A-53B0-ED176089A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pt-BR" sz="6600" dirty="0">
                <a:solidFill>
                  <a:schemeClr val="bg1"/>
                </a:solidFill>
              </a:rPr>
              <a:t>Construindo uma visão sustentável para o futuro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06DFCA9-C026-58FD-70BE-C079A3BE0DD7}"/>
              </a:ext>
            </a:extLst>
          </p:cNvPr>
          <p:cNvSpPr txBox="1">
            <a:spLocks/>
          </p:cNvSpPr>
          <p:nvPr/>
        </p:nvSpPr>
        <p:spPr>
          <a:xfrm>
            <a:off x="1527048" y="4599432"/>
            <a:ext cx="9144000" cy="1536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en-US" sz="28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Muito</a:t>
            </a:r>
            <a:r>
              <a:rPr lang="en-US" sz="28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Obrigado</a:t>
            </a:r>
            <a:r>
              <a:rPr lang="en-US" sz="28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!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D769E05-7764-400B-FAB2-0F552E0D1849}"/>
              </a:ext>
            </a:extLst>
          </p:cNvPr>
          <p:cNvSpPr txBox="1"/>
          <p:nvPr/>
        </p:nvSpPr>
        <p:spPr>
          <a:xfrm>
            <a:off x="512064" y="5719698"/>
            <a:ext cx="1726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>
                <a:solidFill>
                  <a:schemeClr val="bg1"/>
                </a:solidFill>
              </a:rPr>
              <a:t>UEGênios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1985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354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do Office</vt:lpstr>
      <vt:lpstr>EcoVision </vt:lpstr>
      <vt:lpstr>Cenário</vt:lpstr>
      <vt:lpstr>Nossa Solução</vt:lpstr>
      <vt:lpstr>EcoVision</vt:lpstr>
      <vt:lpstr>Publico Alvo</vt:lpstr>
      <vt:lpstr>Diferencial</vt:lpstr>
      <vt:lpstr>Resultados Esperados</vt:lpstr>
      <vt:lpstr>O Futuro</vt:lpstr>
      <vt:lpstr>Construindo uma visão sustentável para o futuro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Lilian Reis Barbosa Parreira</dc:creator>
  <cp:lastModifiedBy>Lilian Reis Barbosa Parreira</cp:lastModifiedBy>
  <cp:revision>1</cp:revision>
  <dcterms:created xsi:type="dcterms:W3CDTF">2024-11-29T20:07:13Z</dcterms:created>
  <dcterms:modified xsi:type="dcterms:W3CDTF">2024-11-30T03:12:33Z</dcterms:modified>
</cp:coreProperties>
</file>

<file path=docProps/thumbnail.jpeg>
</file>